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59" r:id="rId15"/>
    <p:sldId id="269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базовые станции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Планы на будущее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352922" y="1135320"/>
            <a:ext cx="112281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медицинскую информацию по параметрам пульса и уровня насыщения крови кислородом, которая позволит более точно контролировать состояние пловца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вместо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покрытия всей области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412</Words>
  <Application>Microsoft Office PowerPoint</Application>
  <PresentationFormat>Широкоэкранный</PresentationFormat>
  <Paragraphs>92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Планы на будущее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52</cp:revision>
  <dcterms:created xsi:type="dcterms:W3CDTF">2020-06-05T11:11:19Z</dcterms:created>
  <dcterms:modified xsi:type="dcterms:W3CDTF">2020-06-13T05:51:36Z</dcterms:modified>
</cp:coreProperties>
</file>